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FF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FBC63-271C-431E-8FA8-4C74BDA00230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55DB3-6316-4D62-94A7-FE163753B6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55DB3-6316-4D62-94A7-FE163753B6E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8D604-C9BB-4BA4-930F-C90CD0CF7BE5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9E0B54-B5D8-45B0-8373-9BB9EA0AD7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8D604-C9BB-4BA4-930F-C90CD0CF7BE5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9E0B54-B5D8-45B0-8373-9BB9EA0AD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8D604-C9BB-4BA4-930F-C90CD0CF7BE5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9E0B54-B5D8-45B0-8373-9BB9EA0AD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8D604-C9BB-4BA4-930F-C90CD0CF7BE5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9E0B54-B5D8-45B0-8373-9BB9EA0AD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8D604-C9BB-4BA4-930F-C90CD0CF7BE5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9E0B54-B5D8-45B0-8373-9BB9EA0AD7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8D604-C9BB-4BA4-930F-C90CD0CF7BE5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9E0B54-B5D8-45B0-8373-9BB9EA0AD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8D604-C9BB-4BA4-930F-C90CD0CF7BE5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9E0B54-B5D8-45B0-8373-9BB9EA0AD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8D604-C9BB-4BA4-930F-C90CD0CF7BE5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9E0B54-B5D8-45B0-8373-9BB9EA0AD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8D604-C9BB-4BA4-930F-C90CD0CF7BE5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9E0B54-B5D8-45B0-8373-9BB9EA0AD7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8D604-C9BB-4BA4-930F-C90CD0CF7BE5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9E0B54-B5D8-45B0-8373-9BB9EA0AD7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8D604-C9BB-4BA4-930F-C90CD0CF7BE5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9E0B54-B5D8-45B0-8373-9BB9EA0AD7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A48D604-C9BB-4BA4-930F-C90CD0CF7BE5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49E0B54-B5D8-45B0-8373-9BB9EA0AD7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ntfor.com/absoluteig/custom/index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95400" y="533400"/>
            <a:ext cx="678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Jan Van Eyck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32" name="AutoShape 8" descr="data:image/jpeg;base64,/9j/4AAQSkZJRgABAQAAAQABAAD/2wCEAAkGBg8NEA8PDw8QDg8NDwwQEBAPDw8OEA8QFRAVFRUQFBIXGyYeGBojGRQXHy8gIycpLC8sFR4xNTAqNSYrLCkBCQoKDgwOGg8PGjUkHyQtKiwyMCwqKSk1LC4qLS4sLCksNSwsLDIwKSwsLC40LDAtLiwyLDUtLCwyKi4pNSwvLf/AABEIAMAA8AMBIgACEQEDEQH/xAAbAAADAAMBAQAAAAAAAAAAAAAAAQIEBQYDB//EADoQAAIBAgQDBQYFBAAHAAAAAAABAgMRBBIhMQVBYQZRcYGREyIyUqGxQmLB0fAUIzPhBxVDgsLS8f/EABsBAQADAQEBAQAAAAAAAAAAAAABBAUCAwYH/8QANREAAgECAwUHAwMDBQAAAAAAAAECAwQRITESQVFx8AUTYYGRsdEiocEy4fEkcoIUIzNCUv/aAAwDAQACEQMRAD8A+pXFcVxXJIHcVxXFcAq4XJuK4BdwuRcLgF3C5NwuAXcLk3HcAu47kJjuAXcZA0wCkUQmMAoBDBAAAAAAAAAAAAAAAAAAAYzYriuJsEjuK4riuAVcVybhcAq4XJuFwC7hci47gFpjuQmNMAtMdyEyrgFpjRCZSYBSKIuNMAq5RIwBgAAgAAAAAAAAAAAAAADCuJsGybgkdxXE2K4A7hcm4rkAu4XIuFwC7juRcdwC0x3IuNMkHomNMhMpMAtMaZCZSALQ0SikAUhkoYBSGK4wQAAAAAAAAAAAAAABr2JsGyWyCQuJsGyWwSO4ribFcAq4XJuFwC7juRcdwC7lJnmmUmCC0ykyEykyQWikyEUgC0UiEUgCkUiUNAFIaEikAAAAIAAAAAAAAAAANa2S2Nksg6E2Jg2S2ADYXE2K4A7hcVwAKKTITGgC0ykyEUgC0UiEUgQWikQikSC0UiUUgCkUiUUgChkooAaAEAIAAAAAAAAAAANWyWUyWQdEsllEsARLKJZAAaJGiQUhoSGgCkUiUUgC0UiEUgQWikSikSC0UiEUgC0UiUUgBoolFADQAgBAAAAAAAAAAABq07iaPGM76o973V+7c4m1HCS0eXJlahcOT2J5S9zzYpLU9MuwOP6njKqky7geMhHplEz0UtyIIBIeUDpMgENAkNHQGikJFIApFIlFIEFIpEotEgaKQkUgCkUiUUgBoolFADQAAIAAAAAAAAAAAOcoxcdndd3NfuZtLf8AmqMLC46M/iST79PubOnAw7m7ik3B5PrrQqwt60JbFeODW8cIfS4Sh9j1SFJGTG7lOeJpqOCwZjTVtCXG2/oesmlt6s8pG/b7U14e/wAHnIhsVirBY0UsDgVhpDsNIkAkUgSGkANFISRSBA0UhJFIkDRSEkUgBopCQwBlCQ0AJjuDIjKzyvq11XcAWn9RnjUll15XPS9yScAkxnnUl7vi19/9GLxjiccNRqVpbQi5W+buj5tpExi5NRWrBhce7W4fAaTvOrJJxpQtmy8nJvSK8TG7O9uKWOqexdOVGq03FOSnGSWrSkkrO3Kx8txuMnXqTq1HmnUk5N+PJdP2Ow/4dcCn7X+rnFqEYyjRT0zyejkvypc+9n0dfs2hb2zlN/Vhrjv4LwK6nKUsjZcPpxSzSso97SuzfYSumtLJcu9nHvCV8PO9a82rvNKypxS3aj3LvNrw/i8Z3nrlitL6Ob5N9y7kfl11Y1ILbg9qPFGzUo1aUc3twW/ejp1Mly7jWT4hlj+ZZb+Nr/qekcam1rbMrr9UVbWipywZTr7Sp95DNb8NxlOV+9ESiT7X+X+pUZ35n1dGjKEcVoZtG8hN7DeYsoWKsFiyXRWGkOw7EgSQ7DSHYEAkUgSGkSBpFISKQA0UhIaAGikJFIABoLBlAHc86sMy03Wqfcxu/dfw0+h5Oqlzyvrp9P2JR0lwFCsppxkrPW670t2vA8sPVyuVN6yp+9H89N7P7o8sVU2lb3na2Vr37bOL+bu79jAxWOy5Kq+Kk207NZov46bT2fOz2aZ6xhiWIU9rQ2vtv8cb7zfosz+yOQ/4gY1/0tKKelerfxhCLyr6p+Zky4zHNNJ7e0ULfnen0TXma3tBRWJngKUWpXrKm7bNZY3SXdoy/ZwVOtGUtFi/RNndW2koGb2P7I06cIVq0FUr1IqcYTV4UYP4XJfM1qdkpRgr3vtd8vD/AEjhI9vJrEqjClGpR9qoN3lnqO9nUut/TY6KpXnVfvNJLktIwXXvfQ4vlWc1OvvzS/BQk1BYR68TB4d2qoYm1HERUakrXi1eLfR7M8+J9mnFKdB5oXcpRvdvn5/fRbnG4rhtfBtqtB80n3Lm19ja8B7XToWjNudN26uK5ac0vUwrvsO4sMa9lLbhvWpr293Gbwj9MuD0fIP+bNSlGpdarXo7q/hsZ1PF5llvaStKPitbehtOI8GocRpupRaVSUb6PSfVvv039TjakquFkoVE04PK7qzXdfrb/RQjQo30du3+motYv8HrO3bfe2uU1rF6M6/CcT2jLZ7Pr3GwjPqchSxakt7p6rp3o2eE4k42Td137tePei1ZdoOlLu633/J83e9lwvE6lr9M1rH4+PTgdJTq33PWxraWIUrddu5+Zl0q/ebc6KktqmZdr2hOlLurlYPj8mRYdgjqVYqYYG6mmsUKw0hpDSBIkikgSKSABIaQJFAAhoEhgDQwQwAQ2AmwBOJ5VKV18Kfkv3PRz6P7fcx69Syu7Jeb+9v1OkdxTxNfjaOW9o2vulk18YPR+hxfH+LSozcYfFJe9FpWtybWZ6+fI63Hq8JVJ/26UVJvk5JK+9rvwS8z5dVm6021HWcm1GPK72RqWkFLNn0HZtJTxlLRHpSx01JNtyTautk1fbodJUx2dUHFxpKjWjK8LuolJODk5WsrZtlY0vDuEuck5J67Jau9tPsblyp0l7OvlammozjLJpbdcpP6lipOO0tnXw64HfaNWm1srXy/OXWR5dkuGwUqtWo/ep1HThvnulq4rlvubmVR4ic0240aMsihFuOeaV5SlJatK6VvEweD1nmrJyzTlKE5O2sm42zro8qfmzI4fUUVVjZ5o16z2+Z5k/Rla6qSdSU3rgsPDl1vx1Pi7ic5NrrrpYHYYrCQrRcKkVKL5NfVPkzgu0XYudG9WheUN2ucfH90fRLCaKtrd1LaWMdOBclFSPkvB+OVcLPS61vKne133xfKX0Z3Ev6bi1JO6VS1oztz+Scf/H0Zidp+xsaydWhG01duEfvH/wBfQ4rD4ytg6l1o9ne+Sovll/Lo5vuyad9/V2D2aq1XHr7l23vGmo1Xnul+H4dcs7H8LrYGo4uLtu473XzxfNfbmVhMens7ru5o6rhvG8PxGn7Osm8urTf92i/nT/EvzLzRoeOdl54d+1jK8G/drRXuPpUS+F9djFValfPubpbFZZY8evXmjTrUIXLUm9motJLf11ijIwuMcdYvTmnqmbjCY9S02fyv9HzOLpYuVN5aiyS5P8L8GbWhib/zU81O57Plsyzj1p1zzMW9t4Vf9u9jhLdJaPn1l/6Wh2NGuZlKopbHMYTiD01v4vXyl+5tsPi4ytrll10ZsUrqjdLJ4MxZWtz2fmvqh6/x55eJtkh2PCnX79eqPeLT2EoOOpfo3FOqsYsdhpDQ0jg9wsNBYYAJDAYADBDAARE68Vu/1MerxBLb1b/Q6UGzxlXpxybz9TJm/wD6+RiTqRXvaSa/FL4Y+C5sxKmMctdZdXpFGPVblrJprlf3YL9ztJI57+T0WC4v465Gu7VY1yw1dq791Rcm9rySyr9kcnwerQowlOpUjGrKMsqs5OKei5WXN+h03aJp4askszyfE9LJNN5Y8jg8VhnSnKErXi/o0mvua1nGNSm1Lju3m72dJ16DpQlrJtt8El8rhyOzowhOMvZtZG7rK7vR6NvyXqaXtNgZSy14puNss0toSu234O5qOHcSnh55oap/FC+klfbp4nRw7RUZq18uZfDJbNab7M9atKrY1FVitpct3DwMeXeym2s89et5gcAx2mXMo1afwX2qU3vSb6PVd1zMrcQ99te6p2jNPdTWzflp5I1+Jw1Co80XGm7/AIJJa+F9BLCyqWg6tN3sk5zjSkvGV7NeJQryp3k8YNxxyaaeK5bmsc82vPQmNFt7WGJ9dsFjllgOOtNTxmDVp05RlSpSi7XeaEk4NNbegf03HlGzxGAnJ1KKTjQnHJDNLPJ3e1suiTb5OO5nHR1FjRdoey9PFxcopRq876RqeL5P83rcwlguP88Xw9bbYecnZ765UtOWi32DE4Tjs5VfZ4nBU4qUlScqMlKSSTjJpKVk9bptvfk0l6Uqs6UtuDwZDSepwuKwNbCVLrPCVJ77Tpvrbl12Z03AO2idoVnGEpaNtL2FW/zL8D67eBkcW7M8XxKWbE4Jzj7bLJ0ZppOUXBNqOqspXjayvzv7vFcY7IcUw85Z54eMW/7c4xfsql46L4fdd76O3Qt3lG17VhhUjhU4rD7nvQuJUVsyzj7cvj2eZ3nEez1Kur0FGEnq8PUdoyvzpT5fbwOZngalGTjHMpR3pVPdqR6rvXVaGn4dxrieEi6M50pwUbRhOLTpu8fehJp2/F012fPqOD18XxCUPbVsLiKMHUzUVGVPF0/lcJ5Vr4NrTnu8SSu+z13d3Hap8Xr/AD5prjuNiFeFaGy1tR9vjrM8sNxCMnlmnCfXR/7NtQqTS0tOP1PHF8Ak7+zarxX/AE6lqdePg9pfRmBQcqUsqc4Nb0qqdOS8L/7OFZ0rld5Zz8nr1zXmU5WVSj9VnP8AxenXkv7jpKGNaV9UvVLz5eZmUsen3PwZp8NiJPWLTl8rapz9fhfqe8sTFf5aeV98oum3/wBy0Zyrmvb/AE1Muay9fgyK3+lk/wCqouEuMcv2fqzdQx3U9o43qjRxdN/DOcfONRfWzE5TW0oy8mmWY9oRf6o+hxGypy/4LnDwkvzkjoVjfAaxa/jOeji5c3D1aPVYhP8AFH1LEbm3np8HjUtb+lq01xWZvP61dPUT4gun3NLnv+OPlqGnOTfhoe21DcvuVXOr/wBqmH+LNrPiX82MafEW9tfqYWaC5X8Xf7h/Udyt9CNt7sF9zhypv9UpS+3sZDnN7u31ZLcVu7vr7z9EYs6/e/JHm8QuVkcN45yZ3GUtKcMPIy513yVusrN+S2PGdXnq33sxJ4pLVv1MWrxFcter/RHhO5pQ3ntG0rTzl9zLxEVUjJTek4yi79zXcc06FOpWvUimpUbST0/uQtGT+l/MyMfxZwV/ibaSVzW08Uqks+2vvLe11bN1Wx7Ua9eUJTprBZ4PxN+xtKkKUms001l7ef7E1+F03Nxg5JZU9fe1behK4PH5pP0SM+NJua0aU45fNO6Xpf0Ok4H2Z9rObrqShRyf275XOUo5vee6STWnU94X15vqPDDw5e57O0hBKdTJJadeJouFdkvbySjBtO7zSbUUlu+u682dlw/hccJ7uHhhakoXcoxjkrvvtUcnr0aS8DMw+EyVK0aa9nF0qSpq7tF2qLTuV2eUYKEo8sklJRTm5qy/xxp2tv8AiT1T6nt3tSf65OXNv59ihWlFvCCwXWp//9k="/>
          <p:cNvSpPr>
            <a:spLocks noChangeAspect="1" noChangeArrowheads="1"/>
          </p:cNvSpPr>
          <p:nvPr/>
        </p:nvSpPr>
        <p:spPr bwMode="auto">
          <a:xfrm>
            <a:off x="63500" y="-731838"/>
            <a:ext cx="1914525" cy="1533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4" name="Picture 10" descr="http://t1.gstatic.com/images?q=tbn:ANd9GcQtJB8jYh78c9mriG21rHEVgPLOg6o2J_kS7mvYJ9P7VBQD3irUMiD0_y0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 rot="20677316">
            <a:off x="-1241310" y="524656"/>
            <a:ext cx="6934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solidFill>
                  <a:srgbClr val="7030A0"/>
                </a:solidFill>
                <a:latin typeface="Blackadder ITC" pitchFamily="82" charset="0"/>
              </a:rPr>
              <a:t>                    </a:t>
            </a:r>
            <a:r>
              <a:rPr lang="en-US" sz="4400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Jan Van Eyck</a:t>
            </a:r>
            <a:endParaRPr lang="en-US" sz="4400" b="1" i="1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ackadder ITC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20648801">
            <a:off x="672690" y="1625572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Created by: Lexie E. and Kylee W.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6" name="Picture 12" descr="http://t0.gstatic.com/images?q=tbn:ANd9GcTIVIuuZrDY4ZPUBFboWL1dMA1T9CR0mGQzx5gAbFUGjpHmzKTwJ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362200"/>
            <a:ext cx="3500438" cy="342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HeroicExtremeLeftFacing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10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1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t1.gstatic.com/images?q=tbn:ANd9GcQtJB8jYh78c9mriG21rHEVgPLOg6o2J_kS7mvYJ9P7VBQD3irUMiD0_y0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062" y="206864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                         </a:t>
            </a:r>
            <a:r>
              <a:rPr lang="en-US" sz="3600" b="1" i="1" dirty="0" smtClean="0">
                <a:solidFill>
                  <a:srgbClr val="7030A0"/>
                </a:solidFill>
                <a:latin typeface="Bodoni MT Black" pitchFamily="18" charset="0"/>
              </a:rPr>
              <a:t>Biography</a:t>
            </a:r>
            <a:endParaRPr lang="en-US" sz="2800" b="1" i="1" dirty="0">
              <a:solidFill>
                <a:srgbClr val="7030A0"/>
              </a:solidFill>
              <a:latin typeface="Bodoni MT Black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676400"/>
            <a:ext cx="7696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Born around 1390’s; Died in 1440’s</a:t>
            </a:r>
          </a:p>
          <a:p>
            <a:pPr>
              <a:buFont typeface="Arial" pitchFamily="34" charset="0"/>
              <a:buChar char="•"/>
            </a:pPr>
            <a:endParaRPr lang="en-US" sz="24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Grew up in Maaseik</a:t>
            </a:r>
          </a:p>
          <a:p>
            <a:pPr>
              <a:buFont typeface="Arial" pitchFamily="34" charset="0"/>
              <a:buChar char="•"/>
            </a:pPr>
            <a:endParaRPr lang="en-US" sz="24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Father of Dutch fine Oil painting</a:t>
            </a:r>
          </a:p>
          <a:p>
            <a:pPr>
              <a:buFont typeface="Arial" pitchFamily="34" charset="0"/>
              <a:buChar char="•"/>
            </a:pPr>
            <a:endParaRPr lang="en-US" sz="24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 born in a Family of painters</a:t>
            </a:r>
          </a:p>
          <a:p>
            <a:pPr>
              <a:buFont typeface="Arial" pitchFamily="34" charset="0"/>
              <a:buChar char="•"/>
            </a:pPr>
            <a:endParaRPr lang="en-US" sz="24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 brother influenced him to continue painting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400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400" dirty="0" smtClean="0">
              <a:solidFill>
                <a:srgbClr val="0070C0"/>
              </a:solidFill>
            </a:endParaRPr>
          </a:p>
        </p:txBody>
      </p:sp>
      <p:pic>
        <p:nvPicPr>
          <p:cNvPr id="4098" name="Picture 2" descr="Jan van Eyck:'Portrait of a Man in a Turban' probably a selt-portrai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1219200"/>
            <a:ext cx="2057400" cy="258127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t1.gstatic.com/images?q=tbn:ANd9GcQtJB8jYh78c9mriG21rHEVgPLOg6o2J_kS7mvYJ9P7VBQD3irUMiD0_y0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95400" y="228600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" pitchFamily="18" charset="0"/>
              </a:rPr>
              <a:t>             Arnolfin Portrait</a:t>
            </a:r>
            <a:endParaRPr lang="en-US" sz="32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" pitchFamily="18" charset="0"/>
            </a:endParaRPr>
          </a:p>
        </p:txBody>
      </p:sp>
      <p:pic>
        <p:nvPicPr>
          <p:cNvPr id="1026" name="Picture 2" descr="http://t0.gstatic.com/images?q=tbn:ANd9GcQetuPgtlFAA5N_DoMkGYcAjy0vpz5PigA_Lj0D-0B3NZkd6FO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914400"/>
            <a:ext cx="2352639" cy="2209800"/>
          </a:xfrm>
          <a:prstGeom prst="rect">
            <a:avLst/>
          </a:prstGeom>
          <a:noFill/>
        </p:spPr>
      </p:pic>
      <p:pic>
        <p:nvPicPr>
          <p:cNvPr id="1028" name="Picture 4" descr="http://t1.gstatic.com/images?q=tbn:ANd9GcTbkeYQNR7wTYM6Bqgb5UOSQaGJR18xCfMqHAKHlA-EvtvyAF2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2286000"/>
            <a:ext cx="2590800" cy="224990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3400" y="3352800"/>
            <a:ext cx="2362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marriage portrait of Giovanni Arnolfini and Giovanna Cenami in1434.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4876800"/>
            <a:ext cx="2133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a mirror that was in the Marriage portrait, which caught Jan Ban Eyck in it.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://t0.gstatic.com/images?q=tbn:ANd9GcSjUTeTbjguW-HOes835JKi6fP6aTUZLf8KoShlKh7NvMEi1z8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762000"/>
            <a:ext cx="2486025" cy="202371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248400" y="31242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Ranked 4</a:t>
            </a:r>
            <a:r>
              <a:rPr lang="en-US" b="1" baseline="30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The fighting Temeraire. Oil on canvas. 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t1.gstatic.com/images?q=tbn:ANd9GcQtJB8jYh78c9mriG21rHEVgPLOg6o2J_kS7mvYJ9P7VBQD3irUMiD0_y0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90800" y="228600"/>
            <a:ext cx="601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" pitchFamily="18" charset="0"/>
              </a:rPr>
              <a:t>Throughout History</a:t>
            </a:r>
            <a:endParaRPr lang="en-US" sz="2800" b="1" i="1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1295400"/>
            <a:ext cx="7620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developed new oil painting techniques </a:t>
            </a:r>
          </a:p>
          <a:p>
            <a:pPr>
              <a:buFont typeface="Arial" pitchFamily="34" charset="0"/>
              <a:buChar char="•"/>
            </a:pPr>
            <a:endParaRPr lang="en-US" sz="24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stable varnish that would dry at a consistent rate; Created by Linseed and nut oils, and mixed with resins</a:t>
            </a:r>
          </a:p>
          <a:p>
            <a:pPr>
              <a:buFont typeface="Arial" pitchFamily="34" charset="0"/>
              <a:buChar char="•"/>
            </a:pPr>
            <a:endParaRPr lang="en-US" sz="24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Painted himself into the paintings; This is how he writes his signature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solidFill>
                <a:srgbClr val="0070C0"/>
              </a:solidFill>
            </a:endParaRPr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t1.gstatic.com/images?q=tbn:ANd9GcQtJB8jYh78c9mriG21rHEVgPLOg6o2J_kS7mvYJ9P7VBQD3irUMiD0_y0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http://t3.gstatic.com/images?q=tbn:ANd9GcRL44taAgpIGN6HxbDs0Hz4K-c8kIvuro8OOCx6XtF91L55Lc0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14400"/>
            <a:ext cx="2133600" cy="24955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4600" y="1295400"/>
            <a:ext cx="243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Ghent Master Piece;  Another famous master piece.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36" name="Picture 4" descr="http://farm2.static.flickr.com/1117/995515986_2a5580eaa9_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3352800"/>
            <a:ext cx="2514600" cy="24765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638800" y="35052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Oil painting made on an oak wood panel.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 rot="956467">
            <a:off x="4325785" y="1009904"/>
            <a:ext cx="46529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" pitchFamily="18" charset="0"/>
              </a:rPr>
              <a:t>And Then </a:t>
            </a:r>
            <a:r>
              <a:rPr lang="en-US" sz="2800" b="1" i="1" u="sng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" pitchFamily="18" charset="0"/>
              </a:rPr>
              <a:t>Theres</a:t>
            </a:r>
            <a:r>
              <a:rPr lang="en-US" sz="2800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" pitchFamily="18" charset="0"/>
              </a:rPr>
              <a:t> More..</a:t>
            </a:r>
            <a:endParaRPr lang="en-US" sz="2800" b="1" i="1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212 -0.03796 C -0.15555 -0.05718 -0.16562 -0.10486 -0.17014 -0.13959 C -0.16979 -0.14884 -0.17083 -0.17269 -0.16666 -0.18565 C -0.16007 -0.20579 -0.14843 -0.22408 -0.1368 -0.23959 C -0.13298 -0.24468 -0.13212 -0.24908 -0.12743 -0.25394 C -0.11892 -0.2706 -0.10034 -0.3007 -0.08455 -0.30162 C -0.07066 -0.30255 -0.05694 -0.30255 -0.04305 -0.30301 C -0.03455 -0.30255 -0.02621 -0.30324 -0.01788 -0.30162 C -0.00521 -0.29908 0.00591 -0.28843 0.01667 -0.28079 C 0.02969 -0.27153 0.04549 -0.26574 0.05955 -0.26019 C 0.06945 -0.25232 0.08056 -0.24746 0.09045 -0.23959 C 0.10035 -0.23171 0.10764 -0.2206 0.11667 -0.21111 C 0.12639 -0.20093 0.13733 -0.1919 0.14653 -0.18079 C 0.15417 -0.17153 0.16111 -0.16088 0.16788 -0.1507 C 0.17761 -0.13634 0.18351 -0.1206 0.19167 -0.10463 C 0.19323 -0.10139 0.19514 -0.09838 0.19653 -0.09514 C 0.19948 -0.08843 0.20486 -0.07454 0.20486 -0.07454 C 0.20643 -0.06482 0.20886 -0.05579 0.21077 -0.04607 C 0.2099 -0.0257 0.21268 0.04305 0.20122 0.07616 C 0.19896 0.08264 0.19775 0.09004 0.1941 0.09537 C 0.19098 0.09977 0.18611 0.10185 0.18334 0.10648 C 0.17917 0.11319 0.1691 0.12384 0.1691 0.12384 C 0.1599 0.14236 0.17552 0.11227 0.16198 0.13333 C 0.16059 0.13518 0.16059 0.13796 0.15955 0.13981 C 0.15295 0.15069 0.14358 0.15903 0.13577 0.16829 C 0.13056 0.17454 0.1257 0.18125 0.12032 0.18727 C 0.10139 0.2081 0.12205 0.18379 0.10816 0.19699 C 0.10695 0.19815 0.10625 0.20046 0.10486 0.20162 C 0.09236 0.21088 0.07518 0.21088 0.06198 0.21273 C 0.03143 0.22315 0.01094 0.2162 -0.02621 0.21435 C -0.03576 0.20879 -0.04462 0.20764 -0.05468 0.20486 C -0.06163 0.19791 -0.0658 0.19583 -0.07135 0.18588 C -0.08159 0.14491 -0.0842 0.02477 -0.05712 -0.03334 C -0.04218 -0.06551 -0.05694 -0.02454 -0.04514 -0.05556 C -0.0434 -0.06019 -0.04253 -0.06528 -0.04045 -0.06968 C -0.03107 -0.08889 -0.01562 -0.10602 -0.00364 -0.12222 C -0.00173 -0.12454 0.00139 -0.12384 0.00365 -0.12523 C 0.01181 -0.13009 0.01893 -0.13426 0.02743 -0.13796 C 0.03473 -0.13634 0.04167 -0.13334 0.04879 -0.13009 C 0.05608 -0.11134 0.04445 -0.13912 0.05712 -0.11736 C 0.05851 -0.11505 0.05834 -0.11181 0.05955 -0.10949 C 0.06285 -0.10324 0.06667 -0.09769 0.07032 -0.0919 C 0.07223 -0.08866 0.075 -0.08611 0.07622 -0.08241 C 0.08264 -0.0625 0.09011 -0.04213 0.09879 -0.02384 C 0.10591 0.00764 0.11302 0.04051 0.11667 0.07315 C 0.11632 0.08379 0.11702 0.09444 0.11545 0.10486 C 0.11493 0.10856 0.11233 0.11111 0.11077 0.11435 C 0.10643 0.12338 0.09723 0.14028 0.09045 0.14444 C 0.08716 0.15139 0.07813 0.16319 0.07257 0.16666 C 0.06788 0.16991 0.05712 0.17153 0.05712 0.17153 C 0.04323 0.17106 0.02934 0.17083 0.01545 0.16991 C 0.01198 0.16967 0.00834 0.16921 0.00486 0.16829 C 0.00157 0.16759 -0.00468 0.16504 -0.00468 0.16504 C -0.0092 0.16088 -0.01284 0.15903 -0.01666 0.15393 C -0.02691 0.12546 -0.01909 0.0912 -0.01059 0.06366 C -0.00902 0.05185 -0.01128 0.03889 -0.0059 0.0287 C -0.0033 0.01829 -2.77778E-6 0.01134 -2.77778E-6 -3.7037E-7 " pathEditMode="relative" ptsTypes="ffffffffffffffffffffffffffffffffffffffffffffffffffffffffA">
                                      <p:cBhvr>
                                        <p:cTn id="16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2.59259E-6 C 0.00782 -0.01481 0.01303 -0.03241 0.02032 -0.04768 C 0.02917 -0.0662 0.03994 -0.08379 0.04775 -0.10324 C 0.05122 -0.11204 0.05383 -0.12129 0.0573 -0.13009 C 0.05886 -0.14213 0.05904 -0.15463 0.06077 -0.16666 C 0.06251 -0.17847 0.06581 -0.18981 0.06789 -0.20162 C 0.06893 -0.24028 0.06737 -0.28079 0.07154 -0.31898 C 0.07119 -0.37129 0.07154 -0.42384 0.07032 -0.47616 C 0.07015 -0.4868 0.0599 -0.49491 0.05487 -0.50162 C 0.03785 -0.52454 0.02292 -0.55278 -0.00225 -0.56018 C -0.00971 -0.56713 -0.01718 -0.57361 -0.02603 -0.57639 C -0.02725 -0.57731 -0.02829 -0.57847 -0.02968 -0.5794 C -0.0309 -0.58009 -0.03228 -0.58009 -0.03333 -0.58102 C -0.04235 -0.58889 -0.03159 -0.58333 -0.04044 -0.58727 C -0.04166 -0.58889 -0.04253 -0.59097 -0.04392 -0.59213 C -0.04496 -0.59305 -0.04652 -0.59259 -0.04756 -0.59352 C -0.05051 -0.59653 -0.05208 -0.60116 -0.05468 -0.60463 C -0.05694 -0.61366 -0.05867 -0.61944 -0.06301 -0.62685 C -0.0618 -0.64791 -0.0611 -0.65486 -0.04878 -0.66829 C -0.04496 -0.67245 -0.04079 -0.67569 -0.0368 -0.6794 C -0.03437 -0.68148 -0.02968 -0.68565 -0.02968 -0.68565 C -0.02256 -0.69815 -0.01076 -0.7 5.83333E-6 -0.70463 C 0.0948 -0.70416 0.18976 -0.7044 0.28456 -0.70324 C 0.32275 -0.70278 0.36095 -0.70301 0.39897 -0.7 C 0.4099 -0.69907 0.43022 -0.65092 0.43334 -0.6412 C 0.45244 -0.58148 0.48004 -0.52662 0.49289 -0.46342 C 0.4922 -0.45116 0.4922 -0.43889 0.49063 -0.42685 C 0.4889 -0.41342 0.47726 -0.39722 0.47032 -0.38889 C 0.44688 -0.36088 0.42362 -0.35208 0.39289 -0.34606 C 0.37067 -0.33495 0.34636 -0.33241 0.32275 -0.32847 C 0.304 -0.33055 0.28542 -0.3331 0.26667 -0.33495 C 0.2606 -0.33565 0.25296 -0.34236 0.24654 -0.34444 C 0.23664 -0.34329 0.21963 -0.34421 0.20834 -0.33796 C 0.19185 -0.32893 0.17987 -0.3081 0.16789 -0.29236 C 0.15799 -0.27893 0.16025 -0.28588 0.15122 -0.27014 C 0.14341 -0.25602 0.13664 -0.24097 0.12744 -0.22847 C 0.1257 -0.2169 0.11997 -0.20717 0.11789 -0.19514 C 0.11737 -0.19259 0.11737 -0.18981 0.11667 -0.18727 C 0.11546 -0.18287 0.11199 -0.17454 0.11199 -0.17454 C 0.1106 -0.16528 0.10921 -0.15625 0.10608 -0.14768 C 0.10643 -0.11967 0.10643 -0.09143 0.1073 -0.06342 C 0.10765 -0.05486 0.10956 -0.04653 0.10956 -0.03796 C 0.1099 0.0132 0.12709 0.13033 0.07032 0.15556 C 0.06876 0.15718 0.06754 0.16019 0.06563 0.16042 C 0.05608 0.16134 0.04636 0.16065 0.03699 0.1588 C 0.03525 0.15857 0.03473 0.15533 0.03334 0.15394 C 0.02449 0.14398 0.0257 0.14514 0.0191 0.13982 C 0.01459 0.13125 0.00869 0.12546 0.00487 0.11597 C -0.0019 0.09954 -0.00399 0.08403 -0.00833 0.06667 C -0.00919 0.02546 -0.0118 -0.01412 -0.0118 -0.05555 " pathEditMode="relative" ptsTypes="fffffffffffffffffffffffffffffffffffffffffffffffffA">
                                      <p:cBhvr>
                                        <p:cTn id="20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123</TotalTime>
  <Words>163</Words>
  <Application>Microsoft Office PowerPoint</Application>
  <PresentationFormat>On-screen Show (4:3)</PresentationFormat>
  <Paragraphs>29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15</cp:revision>
  <dcterms:created xsi:type="dcterms:W3CDTF">2012-04-19T18:25:50Z</dcterms:created>
  <dcterms:modified xsi:type="dcterms:W3CDTF">2012-04-24T13:10:30Z</dcterms:modified>
</cp:coreProperties>
</file>